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5881-F9E0-C1AD-9431-A5E3F81F0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FF87A-9A51-AD92-F2AE-E49D26309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1EC7C-3BBA-6E4A-0E19-AC0BD505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C364-3CA8-41FE-8ED5-8ECD007AF14E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6E2C2-B796-8A89-6064-15E3A2058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A3E17-2CC7-4594-1D67-B1EAF25A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3BB-E99A-48AA-81FB-646DC4333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66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8F7A3-D388-600F-F668-A9A6E4E08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17B59-F877-2A02-42F1-16A8DAF89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E06A0-4CD1-119E-9484-FA41D6BE3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C364-3CA8-41FE-8ED5-8ECD007AF14E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6CF1B-05DF-D956-B251-8F8B8A2C6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39E0C-9201-ED29-E905-D3FE47ED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3BB-E99A-48AA-81FB-646DC4333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88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6AA3BE-CD5E-11AE-3B38-D1AEB249F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95DE1-743F-8432-9A5A-915467A03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35718-A35D-DC24-E1EB-4EEDD0EB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C364-3CA8-41FE-8ED5-8ECD007AF14E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1CB59-B5AC-24E3-9555-07BDDAB78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BE981-842C-2340-4E5F-A2C0BB68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3BB-E99A-48AA-81FB-646DC4333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77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E6209-D565-F08A-C2F5-716D7B17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F0F6F-8E3A-55AE-0690-DAFAB3D45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AD42F-54B4-7F7C-6597-CCCF2BC5D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C364-3CA8-41FE-8ED5-8ECD007AF14E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48194-008F-173B-9CEA-0971AB86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A4C51-728E-986C-30A7-362DD3C8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3BB-E99A-48AA-81FB-646DC4333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77777-AC0B-8FC9-3B43-B4665BB7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86A20-0ADB-3789-C8EC-A2A5818C5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AF18-75E5-B77A-0432-B12A195A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C364-3CA8-41FE-8ED5-8ECD007AF14E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3D410-B501-38EC-6503-2B7E9360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E4A02-A106-016E-E132-039F4429E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3BB-E99A-48AA-81FB-646DC4333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2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7618-99F4-7034-1598-CC948975A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F286A-8ECE-0036-045B-6AA5BC552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87D83-B330-E442-D66E-CBFF3ABD0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9976E-38BF-8885-2A54-8B5A3C6D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C364-3CA8-41FE-8ED5-8ECD007AF14E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3E622-4D6C-CE2D-665D-596772E9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B7FE4-29AA-CE10-8669-630EB551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3BB-E99A-48AA-81FB-646DC4333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20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9CBE-1EB2-F566-AE4A-5FD0559B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66423-9307-167E-A8D8-1F41BFD60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E9069-2F08-9581-4690-1D2378F0C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C070E4-3D23-08DE-33ED-D715F2902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245AD-3047-6336-0D9C-CAA63BE40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6D2C15-000C-EFBA-9753-E6E1FF1C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C364-3CA8-41FE-8ED5-8ECD007AF14E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24899-F00B-ED27-0B00-D763C5151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C2FFC-94AA-C96E-10C1-1D5C66B5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3BB-E99A-48AA-81FB-646DC4333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91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935DD-CF91-20F5-5508-1A20C688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50163-DBA4-15BF-8FFC-D177875C3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C364-3CA8-41FE-8ED5-8ECD007AF14E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2B355-E2C6-196C-F947-7261AE436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505D3-A7FE-9A42-5580-6023185B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3BB-E99A-48AA-81FB-646DC4333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26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E7742-19E3-62CC-F142-A9632227C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C364-3CA8-41FE-8ED5-8ECD007AF14E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7482B-1A5D-7562-2D95-F4634ACF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38420-0273-C981-9F47-35B7E080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3BB-E99A-48AA-81FB-646DC4333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0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DBB7-31A9-FFA0-5DE9-195F9B58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BAD35-1802-1999-0208-E9B05A556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3EAF5-9575-2434-A469-C0BF23C68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8A055-A8E9-D8DC-C1EC-9C0A2ADF9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C364-3CA8-41FE-8ED5-8ECD007AF14E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38172-5AD6-660A-5EB9-2CE683E70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9A6AE-B28F-5EDA-ED90-53EB9873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3BB-E99A-48AA-81FB-646DC4333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37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D69C5-B862-2992-BEF0-512C288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653C42-8FF8-AA17-F402-091F08FA5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B1518-3CF7-5FD4-8150-5230E2C6A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5A535-D317-17D9-F1E0-01A1701C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C364-3CA8-41FE-8ED5-8ECD007AF14E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E10D2-2587-C9B3-CB6E-B5BE1783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E8783-40DA-A250-56C7-C1A97583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3BB-E99A-48AA-81FB-646DC4333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24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4AD0E7-DD56-F148-9F7A-B8B9EFE3D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19D4C-D8CB-47BA-7CAE-95F9369F1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9F87B-45AD-94E4-5CAD-CA0E8313A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3BC364-3CA8-41FE-8ED5-8ECD007AF14E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099E-7304-95A4-B40B-B71CAEC4C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A5014-1259-2DFC-905C-599FA98E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44D3BB-E99A-48AA-81FB-646DC4333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52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8CBD8-073D-954D-E356-40280B862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403203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rgbClr val="12125B"/>
                </a:solidFill>
                <a:latin typeface="Guardian Sans Narrow Bold" panose="020B0803030202060203" pitchFamily="34" charset="0"/>
              </a:rPr>
              <a:t>London International Showing Series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FCE9CF-B29D-C9A0-BFDD-4C2E9AC15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790803"/>
            <a:ext cx="9144000" cy="731611"/>
          </a:xfrm>
        </p:spPr>
        <p:txBody>
          <a:bodyPr/>
          <a:lstStyle/>
          <a:p>
            <a:r>
              <a:rPr lang="en-GB" dirty="0">
                <a:solidFill>
                  <a:srgbClr val="12125B"/>
                </a:solidFill>
                <a:latin typeface="Guardian Sans Narrow Regular" panose="020B0503030202060203" pitchFamily="34" charset="0"/>
              </a:rPr>
              <a:t>Competitor Information</a:t>
            </a:r>
          </a:p>
        </p:txBody>
      </p:sp>
      <p:pic>
        <p:nvPicPr>
          <p:cNvPr id="7" name="Picture 6" descr="A blue and gold logo&#10;&#10;AI-generated content may be incorrect.">
            <a:extLst>
              <a:ext uri="{FF2B5EF4-FFF2-40B4-BE49-F238E27FC236}">
                <a16:creationId xmlns:a16="http://schemas.microsoft.com/office/drawing/2014/main" id="{556FAEDB-0BEA-D775-D5D7-E195FCC90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95" y="210887"/>
            <a:ext cx="2921409" cy="292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4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D81C7-DE51-7DD9-1F71-3BA1B135C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C182-AE21-4052-12CC-4C8585FAE0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57C24-3E1F-A4D5-B470-3D9ABCE489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75B9179-236B-BFA5-421C-F51E0409C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848"/>
            <a:ext cx="12192000" cy="634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7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398E5-446A-F0C3-1C46-2C51D7AC2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44262-2A99-4671-67EA-5811FC0EAC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17007-2438-9CDC-5A7F-1088CD7B92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A7BB9-2B80-54FB-BEB9-19BAB27BE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32" y="257848"/>
            <a:ext cx="11910935" cy="634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5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87849-233A-8CB2-8E29-2613C242F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CF042-4B30-CFF8-F1B4-BA223D35BE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80A87-EC5B-7B3E-5FB1-FB15652F9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4F4A3-0303-A47B-420C-785CA5409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62" y="257848"/>
            <a:ext cx="11703475" cy="634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9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D46AE-864F-D42A-3C79-86D3C0C69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E426-F306-FCC6-4AA3-7502AF03B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B7FFC-8289-3AB6-7D11-E78D8AE8C4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cityscape with text above&#10;&#10;AI-generated content may be incorrect.">
            <a:extLst>
              <a:ext uri="{FF2B5EF4-FFF2-40B4-BE49-F238E27FC236}">
                <a16:creationId xmlns:a16="http://schemas.microsoft.com/office/drawing/2014/main" id="{A35D5A5E-38D4-DDE7-EC1E-884354C3A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57" y="-76227"/>
            <a:ext cx="12377057" cy="69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1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38CD3-754D-8559-55AD-37F07CF7A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B3607-202D-F3C9-E643-3D163D22D7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8E1F9-E6C5-9EE9-FC83-FC2ACDA6D1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FBBC6B-4755-4516-63A5-483412DA2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5057" y="-42475"/>
            <a:ext cx="12377057" cy="68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5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91E3A-4227-9507-CAEA-4BA2DA871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128E5-9230-0A54-FE9D-5E3175768A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49E4D-A62C-E93E-917D-A69335718C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4049B-1442-E3FF-7722-D25AEECAC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2" y="257848"/>
            <a:ext cx="11363994" cy="634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94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Guardian Sans Narrow Bold</vt:lpstr>
      <vt:lpstr>Guardian Sans Narrow Regular</vt:lpstr>
      <vt:lpstr>Office Theme</vt:lpstr>
      <vt:lpstr>London International Showing Series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Jemima Haydon</dc:creator>
  <cp:lastModifiedBy>Jemima Haydon</cp:lastModifiedBy>
  <cp:revision>2</cp:revision>
  <dcterms:created xsi:type="dcterms:W3CDTF">2026-01-26T13:24:08Z</dcterms:created>
  <dcterms:modified xsi:type="dcterms:W3CDTF">2026-01-28T15:04:12Z</dcterms:modified>
</cp:coreProperties>
</file>